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27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765DD-B074-442B-B2C9-9A248A750307}" type="datetimeFigureOut">
              <a:rPr lang="en-US" smtClean="0"/>
              <a:t>12/28/2020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6B548-E5AA-4739-88CA-9FB4ACAB35C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97" name="Google Shape;1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242" name="Google Shape;2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2a128f1ad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294" name="Google Shape;294;gb2a128f1ad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42900" y="1420283"/>
            <a:ext cx="38862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2590800"/>
            <a:ext cx="32004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58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14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228600" y="183092"/>
            <a:ext cx="4114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41148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L="256032" lvl="0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12064" lvl="1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768096" lvl="2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4128" lvl="3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280160" lvl="4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536192" lvl="5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792224" lvl="6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48256" lvl="7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04288" lvl="8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61157" y="2937934"/>
            <a:ext cx="38862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22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61157" y="1937809"/>
            <a:ext cx="38862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b" anchorCtr="0">
            <a:noAutofit/>
          </a:bodyPr>
          <a:lstStyle>
            <a:lvl1pPr marL="256032" lvl="0" indent="-12801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100">
                <a:solidFill>
                  <a:srgbClr val="888888"/>
                </a:solidFill>
              </a:defRPr>
            </a:lvl1pPr>
            <a:lvl2pPr marL="512064" lvl="1" indent="-128016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000">
                <a:solidFill>
                  <a:srgbClr val="888888"/>
                </a:solidFill>
              </a:defRPr>
            </a:lvl2pPr>
            <a:lvl3pPr marL="768096" lvl="2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900">
                <a:solidFill>
                  <a:srgbClr val="888888"/>
                </a:solidFill>
              </a:defRPr>
            </a:lvl3pPr>
            <a:lvl4pPr marL="1024128" lvl="3" indent="-128016" algn="l">
              <a:lnSpc>
                <a:spcPct val="100000"/>
              </a:lnSpc>
              <a:spcBef>
                <a:spcPts val="15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800">
                <a:solidFill>
                  <a:srgbClr val="888888"/>
                </a:solidFill>
              </a:defRPr>
            </a:lvl4pPr>
            <a:lvl5pPr marL="1280160" lvl="4" indent="-128016" algn="l">
              <a:lnSpc>
                <a:spcPct val="100000"/>
              </a:lnSpc>
              <a:spcBef>
                <a:spcPts val="15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800">
                <a:solidFill>
                  <a:srgbClr val="888888"/>
                </a:solidFill>
              </a:defRPr>
            </a:lvl5pPr>
            <a:lvl6pPr marL="1536192" lvl="5" indent="-128016" algn="l">
              <a:lnSpc>
                <a:spcPct val="100000"/>
              </a:lnSpc>
              <a:spcBef>
                <a:spcPts val="15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800">
                <a:solidFill>
                  <a:srgbClr val="888888"/>
                </a:solidFill>
              </a:defRPr>
            </a:lvl6pPr>
            <a:lvl7pPr marL="1792224" lvl="6" indent="-128016" algn="l">
              <a:lnSpc>
                <a:spcPct val="100000"/>
              </a:lnSpc>
              <a:spcBef>
                <a:spcPts val="15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800">
                <a:solidFill>
                  <a:srgbClr val="888888"/>
                </a:solidFill>
              </a:defRPr>
            </a:lvl7pPr>
            <a:lvl8pPr marL="2048256" lvl="7" indent="-128016" algn="l">
              <a:lnSpc>
                <a:spcPct val="100000"/>
              </a:lnSpc>
              <a:spcBef>
                <a:spcPts val="15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800">
                <a:solidFill>
                  <a:srgbClr val="888888"/>
                </a:solidFill>
              </a:defRPr>
            </a:lvl8pPr>
            <a:lvl9pPr marL="2304288" lvl="8" indent="-128016" algn="l">
              <a:lnSpc>
                <a:spcPct val="100000"/>
              </a:lnSpc>
              <a:spcBef>
                <a:spcPts val="15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28600" y="183092"/>
            <a:ext cx="4114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20193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L="256032" lvl="0" indent="-227584" algn="l">
              <a:lnSpc>
                <a:spcPct val="100000"/>
              </a:lnSpc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600"/>
            </a:lvl1pPr>
            <a:lvl2pPr marL="512064" lvl="1" indent="-213360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300"/>
            </a:lvl2pPr>
            <a:lvl3pPr marL="768096" lvl="2" indent="-19913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00"/>
            </a:lvl3pPr>
            <a:lvl4pPr marL="1024128" lvl="3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000"/>
            </a:lvl4pPr>
            <a:lvl5pPr marL="1280160" lvl="4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000"/>
            </a:lvl5pPr>
            <a:lvl6pPr marL="1536192" lvl="5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000"/>
            </a:lvl6pPr>
            <a:lvl7pPr marL="1792224" lvl="6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000"/>
            </a:lvl7pPr>
            <a:lvl8pPr marL="2048256" lvl="7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000"/>
            </a:lvl8pPr>
            <a:lvl9pPr marL="2304288" lvl="8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2324100" y="1066800"/>
            <a:ext cx="20193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L="256032" lvl="0" indent="-227584" algn="l">
              <a:lnSpc>
                <a:spcPct val="100000"/>
              </a:lnSpc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600"/>
            </a:lvl1pPr>
            <a:lvl2pPr marL="512064" lvl="1" indent="-213360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300"/>
            </a:lvl2pPr>
            <a:lvl3pPr marL="768096" lvl="2" indent="-19913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00"/>
            </a:lvl3pPr>
            <a:lvl4pPr marL="1024128" lvl="3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000"/>
            </a:lvl4pPr>
            <a:lvl5pPr marL="1280160" lvl="4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000"/>
            </a:lvl5pPr>
            <a:lvl6pPr marL="1536192" lvl="5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000"/>
            </a:lvl6pPr>
            <a:lvl7pPr marL="1792224" lvl="6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000"/>
            </a:lvl7pPr>
            <a:lvl8pPr marL="2048256" lvl="7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000"/>
            </a:lvl8pPr>
            <a:lvl9pPr marL="2304288" lvl="8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28600" y="183092"/>
            <a:ext cx="4114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228600" y="1023409"/>
            <a:ext cx="2020094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b" anchorCtr="0">
            <a:noAutofit/>
          </a:bodyPr>
          <a:lstStyle>
            <a:lvl1pPr marL="256032" lvl="0" indent="-12801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 b="1"/>
            </a:lvl1pPr>
            <a:lvl2pPr marL="512064" lvl="1" indent="-12801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100" b="1"/>
            </a:lvl2pPr>
            <a:lvl3pPr marL="768096" lvl="2" indent="-128016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000" b="1"/>
            </a:lvl3pPr>
            <a:lvl4pPr marL="1024128" lvl="3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4pPr>
            <a:lvl5pPr marL="1280160" lvl="4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5pPr>
            <a:lvl6pPr marL="1536192" lvl="5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6pPr>
            <a:lvl7pPr marL="1792224" lvl="6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7pPr>
            <a:lvl8pPr marL="2048256" lvl="7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8pPr>
            <a:lvl9pPr marL="2304288" lvl="8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28600" y="1449917"/>
            <a:ext cx="2020094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L="256032" lvl="0" indent="-213360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300"/>
            </a:lvl1pPr>
            <a:lvl2pPr marL="512064" lvl="1" indent="-19913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100"/>
            </a:lvl2pPr>
            <a:lvl3pPr marL="768096" lvl="2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000"/>
            </a:lvl3pPr>
            <a:lvl4pPr marL="1024128" lvl="3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900"/>
            </a:lvl4pPr>
            <a:lvl5pPr marL="1280160" lvl="4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900"/>
            </a:lvl5pPr>
            <a:lvl6pPr marL="1536192" lvl="5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900"/>
            </a:lvl6pPr>
            <a:lvl7pPr marL="1792224" lvl="6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900"/>
            </a:lvl7pPr>
            <a:lvl8pPr marL="2048256" lvl="7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900"/>
            </a:lvl8pPr>
            <a:lvl9pPr marL="2304288" lvl="8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9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2322513" y="1023409"/>
            <a:ext cx="2020888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b" anchorCtr="0">
            <a:noAutofit/>
          </a:bodyPr>
          <a:lstStyle>
            <a:lvl1pPr marL="256032" lvl="0" indent="-12801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 b="1"/>
            </a:lvl1pPr>
            <a:lvl2pPr marL="512064" lvl="1" indent="-12801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100" b="1"/>
            </a:lvl2pPr>
            <a:lvl3pPr marL="768096" lvl="2" indent="-128016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000" b="1"/>
            </a:lvl3pPr>
            <a:lvl4pPr marL="1024128" lvl="3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4pPr>
            <a:lvl5pPr marL="1280160" lvl="4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5pPr>
            <a:lvl6pPr marL="1536192" lvl="5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6pPr>
            <a:lvl7pPr marL="1792224" lvl="6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7pPr>
            <a:lvl8pPr marL="2048256" lvl="7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8pPr>
            <a:lvl9pPr marL="2304288" lvl="8" indent="-128016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2322513" y="1449917"/>
            <a:ext cx="2020888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L="256032" lvl="0" indent="-213360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300"/>
            </a:lvl1pPr>
            <a:lvl2pPr marL="512064" lvl="1" indent="-19913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100"/>
            </a:lvl2pPr>
            <a:lvl3pPr marL="768096" lvl="2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000"/>
            </a:lvl3pPr>
            <a:lvl4pPr marL="1024128" lvl="3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900"/>
            </a:lvl4pPr>
            <a:lvl5pPr marL="1280160" lvl="4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900"/>
            </a:lvl5pPr>
            <a:lvl6pPr marL="1536192" lvl="5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900"/>
            </a:lvl6pPr>
            <a:lvl7pPr marL="1792224" lvl="6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900"/>
            </a:lvl7pPr>
            <a:lvl8pPr marL="2048256" lvl="7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900"/>
            </a:lvl8pPr>
            <a:lvl9pPr marL="2304288" lvl="8" indent="-184912" algn="l">
              <a:lnSpc>
                <a:spcPct val="10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9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28600" y="183092"/>
            <a:ext cx="4114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28600" y="182033"/>
            <a:ext cx="1504157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1787525" y="182034"/>
            <a:ext cx="2555875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L="256032" lvl="0" indent="-241808" algn="l">
              <a:lnSpc>
                <a:spcPct val="100000"/>
              </a:lnSpc>
              <a:spcBef>
                <a:spcPts val="358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1800"/>
            </a:lvl1pPr>
            <a:lvl2pPr marL="512064" lvl="1" indent="-227584" algn="l">
              <a:lnSpc>
                <a:spcPct val="100000"/>
              </a:lnSpc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1600"/>
            </a:lvl2pPr>
            <a:lvl3pPr marL="768096" lvl="2" indent="-213360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300"/>
            </a:lvl3pPr>
            <a:lvl4pPr marL="1024128" lvl="3" indent="-19913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100"/>
            </a:lvl4pPr>
            <a:lvl5pPr marL="1280160" lvl="4" indent="-19913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100"/>
            </a:lvl5pPr>
            <a:lvl6pPr marL="1536192" lvl="5" indent="-19913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00"/>
            </a:lvl6pPr>
            <a:lvl7pPr marL="1792224" lvl="6" indent="-19913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00"/>
            </a:lvl7pPr>
            <a:lvl8pPr marL="2048256" lvl="7" indent="-19913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00"/>
            </a:lvl8pPr>
            <a:lvl9pPr marL="2304288" lvl="8" indent="-199136" algn="l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228600" y="956734"/>
            <a:ext cx="1504157" cy="31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L="256032" lvl="0" indent="-128016" algn="l">
              <a:lnSpc>
                <a:spcPct val="100000"/>
              </a:lnSpc>
              <a:spcBef>
                <a:spcPts val="15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marL="512064" lvl="1" indent="-128016" algn="l">
              <a:lnSpc>
                <a:spcPct val="100000"/>
              </a:lnSpc>
              <a:spcBef>
                <a:spcPts val="13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00"/>
            </a:lvl2pPr>
            <a:lvl3pPr marL="768096" lvl="2" indent="-128016" algn="l">
              <a:lnSpc>
                <a:spcPct val="100000"/>
              </a:lnSpc>
              <a:spcBef>
                <a:spcPts val="11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00"/>
            </a:lvl3pPr>
            <a:lvl4pPr marL="1024128" lvl="3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4pPr>
            <a:lvl5pPr marL="1280160" lvl="4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5pPr>
            <a:lvl6pPr marL="1536192" lvl="5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6pPr>
            <a:lvl7pPr marL="1792224" lvl="6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7pPr>
            <a:lvl8pPr marL="2048256" lvl="7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8pPr>
            <a:lvl9pPr marL="2304288" lvl="8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96144" y="3200400"/>
            <a:ext cx="2743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896144" y="408517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5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96144" y="3578225"/>
            <a:ext cx="27432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L="256032" lvl="0" indent="-128016" algn="l">
              <a:lnSpc>
                <a:spcPct val="100000"/>
              </a:lnSpc>
              <a:spcBef>
                <a:spcPts val="15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marL="512064" lvl="1" indent="-128016" algn="l">
              <a:lnSpc>
                <a:spcPct val="100000"/>
              </a:lnSpc>
              <a:spcBef>
                <a:spcPts val="13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00"/>
            </a:lvl2pPr>
            <a:lvl3pPr marL="768096" lvl="2" indent="-128016" algn="l">
              <a:lnSpc>
                <a:spcPct val="100000"/>
              </a:lnSpc>
              <a:spcBef>
                <a:spcPts val="11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00"/>
            </a:lvl3pPr>
            <a:lvl4pPr marL="1024128" lvl="3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4pPr>
            <a:lvl5pPr marL="1280160" lvl="4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5pPr>
            <a:lvl6pPr marL="1536192" lvl="5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6pPr>
            <a:lvl7pPr marL="1792224" lvl="6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7pPr>
            <a:lvl8pPr marL="2048256" lvl="7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8pPr>
            <a:lvl9pPr marL="2304288" lvl="8" indent="-128016" algn="l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5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8600" y="183092"/>
            <a:ext cx="4114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777346" y="518054"/>
            <a:ext cx="301730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L="256032" lvl="0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12064" lvl="1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768096" lvl="2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4128" lvl="3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280160" lvl="4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536192" lvl="5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792224" lvl="6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48256" lvl="7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04288" lvl="8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1878542" y="1619250"/>
            <a:ext cx="390101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-216958" y="628651"/>
            <a:ext cx="3901017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L="256032" lvl="0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12064" lvl="1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768096" lvl="2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4128" lvl="3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280160" lvl="4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536192" lvl="5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792224" lvl="6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48256" lvl="7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04288" lvl="8" indent="-192024" algn="l">
              <a:lnSpc>
                <a:spcPct val="100000"/>
              </a:lnSpc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183092"/>
            <a:ext cx="4114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41148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25592" rIns="51198" bIns="25592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bhinavdas2006.github.io/Go-Corona-Go-Made-By-Abhinav-Final-Ga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583384" y="463548"/>
            <a:ext cx="2075663" cy="447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1133" y="1076960"/>
            <a:ext cx="2315953" cy="582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5872" y="3342255"/>
            <a:ext cx="2832886" cy="52009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87;p13"/>
          <p:cNvGrpSpPr/>
          <p:nvPr/>
        </p:nvGrpSpPr>
        <p:grpSpPr>
          <a:xfrm>
            <a:off x="519258" y="685800"/>
            <a:ext cx="179070" cy="238760"/>
            <a:chOff x="0" y="0"/>
            <a:chExt cx="477520" cy="47752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89" name="Google Shape;89;p1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90" name="Google Shape;90;p1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3" name="Google Shape;91;p13"/>
          <p:cNvGrpSpPr/>
          <p:nvPr/>
        </p:nvGrpSpPr>
        <p:grpSpPr>
          <a:xfrm>
            <a:off x="1106435" y="1222671"/>
            <a:ext cx="3880395" cy="2551655"/>
            <a:chOff x="0" y="57150"/>
            <a:chExt cx="10347720" cy="5103310"/>
          </a:xfrm>
        </p:grpSpPr>
        <p:sp>
          <p:nvSpPr>
            <p:cNvPr id="92" name="Google Shape;92;p13"/>
            <p:cNvSpPr txBox="1"/>
            <p:nvPr/>
          </p:nvSpPr>
          <p:spPr>
            <a:xfrm>
              <a:off x="0" y="1355656"/>
              <a:ext cx="9900515" cy="3804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buSzPts val="10000"/>
              </a:pPr>
              <a:r>
                <a:rPr lang="en-IN" sz="5600" b="1" dirty="0">
                  <a:solidFill>
                    <a:srgbClr val="632B2B"/>
                  </a:solidFill>
                </a:rPr>
                <a:t>Student </a:t>
              </a:r>
              <a:endParaRPr sz="5600" b="1">
                <a:solidFill>
                  <a:srgbClr val="632B2B"/>
                </a:solidFill>
              </a:endParaRPr>
            </a:p>
            <a:p>
              <a:pPr>
                <a:lnSpc>
                  <a:spcPct val="110000"/>
                </a:lnSpc>
                <a:buClr>
                  <a:srgbClr val="000000"/>
                </a:buClr>
                <a:buSzPts val="10000"/>
              </a:pPr>
              <a:r>
                <a:rPr lang="en-IN" sz="5600" b="1" dirty="0">
                  <a:solidFill>
                    <a:srgbClr val="632B2B"/>
                  </a:solidFill>
                </a:rPr>
                <a:t>Project</a:t>
              </a:r>
              <a:endParaRPr sz="5600" b="1">
                <a:solidFill>
                  <a:srgbClr val="632B2B"/>
                </a:solidFill>
              </a:endParaRPr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39754" y="57150"/>
              <a:ext cx="10307966" cy="91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293000"/>
                </a:lnSpc>
                <a:buClr>
                  <a:srgbClr val="000000"/>
                </a:buClr>
                <a:buSzPts val="1800"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3"/>
          <p:cNvSpPr/>
          <p:nvPr/>
        </p:nvSpPr>
        <p:spPr>
          <a:xfrm rot="5400000">
            <a:off x="382400" y="5941699"/>
            <a:ext cx="452787" cy="15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8" tIns="51198" rIns="51198" bIns="51198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4899343" y="2965875"/>
            <a:ext cx="3242310" cy="1495637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019"/>
            </a:srgbClr>
          </a:solidFill>
          <a:ln>
            <a:noFill/>
          </a:ln>
        </p:spPr>
        <p:txBody>
          <a:bodyPr spcFirstLastPara="1" wrap="square" lIns="51197" tIns="51197" rIns="51197" bIns="51197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4899376" y="1867202"/>
            <a:ext cx="3107751" cy="73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buSzPts val="7200"/>
            </a:pPr>
            <a:r>
              <a:rPr lang="en-IN" sz="4000" dirty="0">
                <a:solidFill>
                  <a:srgbClr val="632B2B"/>
                </a:solidFill>
              </a:rPr>
              <a:t>Project Name</a:t>
            </a:r>
            <a:endParaRPr sz="4000">
              <a:solidFill>
                <a:srgbClr val="632B2B"/>
              </a:solidFill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5108073" y="3967725"/>
            <a:ext cx="2824931" cy="286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200000"/>
              </a:lnSpc>
              <a:buSzPts val="1800"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51" y="1318372"/>
            <a:ext cx="3918841" cy="52513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3;p20"/>
          <p:cNvGrpSpPr/>
          <p:nvPr/>
        </p:nvGrpSpPr>
        <p:grpSpPr>
          <a:xfrm>
            <a:off x="519258" y="685800"/>
            <a:ext cx="179070" cy="238760"/>
            <a:chOff x="0" y="0"/>
            <a:chExt cx="477520" cy="477520"/>
          </a:xfrm>
        </p:grpSpPr>
        <p:sp>
          <p:nvSpPr>
            <p:cNvPr id="204" name="Google Shape;204;p20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05" name="Google Shape;205;p20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06" name="Google Shape;206;p20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207" name="Google Shape;207;p20"/>
          <p:cNvSpPr/>
          <p:nvPr/>
        </p:nvSpPr>
        <p:spPr>
          <a:xfrm rot="5400000">
            <a:off x="8447286" y="6036402"/>
            <a:ext cx="452787" cy="15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7" tIns="51197" rIns="51197" bIns="51197" anchor="ctr" anchorCtr="0">
            <a:noAutofit/>
          </a:bodyPr>
          <a:lstStyle/>
          <a:p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4944428" y="3370158"/>
            <a:ext cx="3152458" cy="5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7" tIns="25592" rIns="51197" bIns="25592" anchor="t" anchorCtr="0">
            <a:noAutofit/>
          </a:bodyPr>
          <a:lstStyle/>
          <a:p>
            <a:pPr algn="ctr"/>
            <a:r>
              <a:rPr lang="en-IN" sz="2700" b="1" dirty="0"/>
              <a:t>Go Corona Go</a:t>
            </a:r>
            <a:endParaRPr sz="2700" b="1"/>
          </a:p>
        </p:txBody>
      </p:sp>
      <p:grpSp>
        <p:nvGrpSpPr>
          <p:cNvPr id="3" name="Google Shape;209;p20"/>
          <p:cNvGrpSpPr/>
          <p:nvPr/>
        </p:nvGrpSpPr>
        <p:grpSpPr>
          <a:xfrm>
            <a:off x="8629848" y="2087608"/>
            <a:ext cx="88899" cy="2043095"/>
            <a:chOff x="524" y="0"/>
            <a:chExt cx="237062" cy="4086189"/>
          </a:xfrm>
        </p:grpSpPr>
        <p:sp>
          <p:nvSpPr>
            <p:cNvPr id="210" name="Google Shape;210;p20"/>
            <p:cNvSpPr/>
            <p:nvPr/>
          </p:nvSpPr>
          <p:spPr>
            <a:xfrm>
              <a:off x="524" y="0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524" y="641344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24" y="1282688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524" y="1924032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24" y="2565376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524" y="3206720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524" y="3848064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B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1;p21"/>
          <p:cNvGrpSpPr/>
          <p:nvPr/>
        </p:nvGrpSpPr>
        <p:grpSpPr>
          <a:xfrm>
            <a:off x="4201404" y="2141671"/>
            <a:ext cx="3909888" cy="1228461"/>
            <a:chOff x="0" y="0"/>
            <a:chExt cx="10426368" cy="2456922"/>
          </a:xfrm>
        </p:grpSpPr>
        <p:sp>
          <p:nvSpPr>
            <p:cNvPr id="222" name="Google Shape;222;p21"/>
            <p:cNvSpPr txBox="1"/>
            <p:nvPr/>
          </p:nvSpPr>
          <p:spPr>
            <a:xfrm>
              <a:off x="0" y="0"/>
              <a:ext cx="10426368" cy="1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0000"/>
                </a:lnSpc>
                <a:buSzPts val="7200"/>
              </a:pPr>
              <a:r>
                <a:rPr lang="en-IN" sz="4000" dirty="0">
                  <a:solidFill>
                    <a:srgbClr val="632B2B"/>
                  </a:solidFill>
                </a:rPr>
                <a:t>Project Link</a:t>
              </a:r>
              <a:endParaRPr sz="4000">
                <a:solidFill>
                  <a:srgbClr val="632B2B"/>
                </a:solidFill>
              </a:endParaRPr>
            </a:p>
          </p:txBody>
        </p:sp>
        <p:sp>
          <p:nvSpPr>
            <p:cNvPr id="223" name="Google Shape;223;p21"/>
            <p:cNvSpPr txBox="1"/>
            <p:nvPr/>
          </p:nvSpPr>
          <p:spPr>
            <a:xfrm>
              <a:off x="0" y="1915190"/>
              <a:ext cx="10426368" cy="541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200000"/>
                </a:lnSpc>
                <a:buSzPts val="1800"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4" name="Google Shape;2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811" y="1627557"/>
            <a:ext cx="2975820" cy="6412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25;p21"/>
          <p:cNvGrpSpPr/>
          <p:nvPr/>
        </p:nvGrpSpPr>
        <p:grpSpPr>
          <a:xfrm>
            <a:off x="8629848" y="2087608"/>
            <a:ext cx="87665" cy="2041442"/>
            <a:chOff x="524" y="0"/>
            <a:chExt cx="233772" cy="4082884"/>
          </a:xfrm>
        </p:grpSpPr>
        <p:sp>
          <p:nvSpPr>
            <p:cNvPr id="226" name="Google Shape;226;p21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 rot="5400000">
            <a:off x="8447286" y="6016142"/>
            <a:ext cx="452787" cy="15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7" tIns="51197" rIns="51197" bIns="51197" anchor="ctr" anchorCtr="0">
            <a:noAutofit/>
          </a:bodyPr>
          <a:lstStyle/>
          <a:p>
            <a:endParaRPr/>
          </a:p>
        </p:txBody>
      </p:sp>
      <p:grpSp>
        <p:nvGrpSpPr>
          <p:cNvPr id="4" name="Google Shape;234;p21"/>
          <p:cNvGrpSpPr/>
          <p:nvPr/>
        </p:nvGrpSpPr>
        <p:grpSpPr>
          <a:xfrm>
            <a:off x="519258" y="685800"/>
            <a:ext cx="179070" cy="238760"/>
            <a:chOff x="0" y="0"/>
            <a:chExt cx="477520" cy="477520"/>
          </a:xfrm>
        </p:grpSpPr>
        <p:sp>
          <p:nvSpPr>
            <p:cNvPr id="235" name="Google Shape;235;p21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36" name="Google Shape;236;p21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37" name="Google Shape;237;p21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238" name="Google Shape;238;p21"/>
          <p:cNvSpPr/>
          <p:nvPr/>
        </p:nvSpPr>
        <p:spPr>
          <a:xfrm>
            <a:off x="4201404" y="3026310"/>
            <a:ext cx="3242322" cy="2334601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019"/>
            </a:srgbClr>
          </a:solidFill>
          <a:ln>
            <a:noFill/>
          </a:ln>
        </p:spPr>
        <p:txBody>
          <a:bodyPr spcFirstLastPara="1" wrap="square" lIns="51197" tIns="51197" rIns="51197" bIns="51197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39" name="Google Shape;239;p21">
            <a:hlinkClick r:id="rId4"/>
          </p:cNvPr>
          <p:cNvSpPr txBox="1"/>
          <p:nvPr/>
        </p:nvSpPr>
        <p:spPr>
          <a:xfrm>
            <a:off x="4266248" y="3685540"/>
            <a:ext cx="3046800" cy="11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7" tIns="25592" rIns="51197" bIns="25592" anchor="t" anchorCtr="0">
            <a:noAutofit/>
          </a:bodyPr>
          <a:lstStyle/>
          <a:p>
            <a:r>
              <a:rPr lang="en-IN" sz="2000" dirty="0"/>
              <a:t>https://abhinavdas2006.github.io/Go-Corona-Go-Made-By-Abhinav-Final-Game/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/>
          <p:nvPr/>
        </p:nvSpPr>
        <p:spPr>
          <a:xfrm>
            <a:off x="3920883" y="3467021"/>
            <a:ext cx="4225341" cy="2606744"/>
          </a:xfrm>
          <a:custGeom>
            <a:avLst/>
            <a:gdLst/>
            <a:ahLst/>
            <a:cxnLst/>
            <a:rect l="l" t="t" r="r" b="b"/>
            <a:pathLst>
              <a:path w="6826061" h="3158407" extrusionOk="0">
                <a:moveTo>
                  <a:pt x="6701601" y="3158407"/>
                </a:moveTo>
                <a:lnTo>
                  <a:pt x="124460" y="3158407"/>
                </a:lnTo>
                <a:cubicBezTo>
                  <a:pt x="55880" y="3158407"/>
                  <a:pt x="0" y="3102527"/>
                  <a:pt x="0" y="303394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01601" y="0"/>
                </a:lnTo>
                <a:cubicBezTo>
                  <a:pt x="6770181" y="0"/>
                  <a:pt x="6826061" y="55880"/>
                  <a:pt x="6826061" y="124460"/>
                </a:cubicBezTo>
                <a:lnTo>
                  <a:pt x="6826061" y="3033947"/>
                </a:lnTo>
                <a:cubicBezTo>
                  <a:pt x="6826061" y="3102527"/>
                  <a:pt x="6770181" y="3158407"/>
                  <a:pt x="6701601" y="3158407"/>
                </a:cubicBezTo>
                <a:close/>
              </a:path>
            </a:pathLst>
          </a:custGeom>
          <a:solidFill>
            <a:srgbClr val="FFD4A9">
              <a:alpha val="69019"/>
            </a:srgbClr>
          </a:solidFill>
          <a:ln>
            <a:noFill/>
          </a:ln>
        </p:spPr>
        <p:txBody>
          <a:bodyPr spcFirstLastPara="1" wrap="square" lIns="51197" tIns="51197" rIns="51197" bIns="51197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3920808" y="1573954"/>
            <a:ext cx="4451350" cy="16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0000"/>
              </a:lnSpc>
              <a:buSzPts val="6600"/>
            </a:pPr>
            <a:r>
              <a:rPr lang="en-IN" sz="3700" dirty="0">
                <a:solidFill>
                  <a:srgbClr val="632B2B"/>
                </a:solidFill>
              </a:rPr>
              <a:t>My </a:t>
            </a:r>
            <a:r>
              <a:rPr lang="en-IN" sz="3700" dirty="0" err="1">
                <a:solidFill>
                  <a:srgbClr val="632B2B"/>
                </a:solidFill>
              </a:rPr>
              <a:t>favorite</a:t>
            </a:r>
            <a:r>
              <a:rPr lang="en-IN" sz="3700" dirty="0">
                <a:solidFill>
                  <a:srgbClr val="632B2B"/>
                </a:solidFill>
              </a:rPr>
              <a:t> part about the project</a:t>
            </a:r>
            <a:endParaRPr sz="3700">
              <a:solidFill>
                <a:srgbClr val="632B2B"/>
              </a:solidFill>
            </a:endParaRPr>
          </a:p>
        </p:txBody>
      </p:sp>
      <p:pic>
        <p:nvPicPr>
          <p:cNvPr id="246" name="Google Shape;24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833" y="1176367"/>
            <a:ext cx="3111366" cy="4859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47;p22"/>
          <p:cNvGrpSpPr/>
          <p:nvPr/>
        </p:nvGrpSpPr>
        <p:grpSpPr>
          <a:xfrm>
            <a:off x="519258" y="685800"/>
            <a:ext cx="179070" cy="238760"/>
            <a:chOff x="0" y="0"/>
            <a:chExt cx="477520" cy="477520"/>
          </a:xfrm>
        </p:grpSpPr>
        <p:sp>
          <p:nvSpPr>
            <p:cNvPr id="248" name="Google Shape;248;p22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49" name="Google Shape;249;p22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50" name="Google Shape;250;p22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3" name="Google Shape;251;p22"/>
          <p:cNvGrpSpPr/>
          <p:nvPr/>
        </p:nvGrpSpPr>
        <p:grpSpPr>
          <a:xfrm>
            <a:off x="8629848" y="2087608"/>
            <a:ext cx="87665" cy="2041442"/>
            <a:chOff x="524" y="0"/>
            <a:chExt cx="233772" cy="4082884"/>
          </a:xfrm>
        </p:grpSpPr>
        <p:sp>
          <p:nvSpPr>
            <p:cNvPr id="252" name="Google Shape;252;p22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 rot="5400000">
            <a:off x="8447286" y="6016142"/>
            <a:ext cx="452787" cy="15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7" tIns="51197" rIns="51197" bIns="51197" anchor="ctr" anchorCtr="0">
            <a:noAutofit/>
          </a:bodyPr>
          <a:lstStyle/>
          <a:p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3979546" y="3646593"/>
            <a:ext cx="4095115" cy="190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7" tIns="25592" rIns="51197" bIns="25592" anchor="t" anchorCtr="0">
            <a:noAutofit/>
          </a:bodyPr>
          <a:lstStyle/>
          <a:p>
            <a:pPr marL="320037" indent="-320037">
              <a:buSzPts val="3600"/>
              <a:buFont typeface="Arial"/>
              <a:buChar char="•"/>
            </a:pPr>
            <a:r>
              <a:rPr lang="en-IN" sz="2000" dirty="0"/>
              <a:t>Game based on reality</a:t>
            </a:r>
            <a:endParaRPr sz="2000"/>
          </a:p>
          <a:p>
            <a:pPr marL="320037" indent="-192022">
              <a:buSzPts val="3600"/>
            </a:pPr>
            <a:endParaRPr sz="2000"/>
          </a:p>
          <a:p>
            <a:pPr marL="320037" indent="-320037">
              <a:buSzPts val="3600"/>
              <a:buFont typeface="Arial"/>
              <a:buChar char="•"/>
            </a:pPr>
            <a:r>
              <a:rPr lang="en-IN" sz="2000" dirty="0"/>
              <a:t>Engaging and fun</a:t>
            </a:r>
            <a:endParaRPr sz="2000"/>
          </a:p>
          <a:p>
            <a:pPr marL="320037" indent="-192022">
              <a:buSzPts val="3600"/>
            </a:pPr>
            <a:endParaRPr sz="2000"/>
          </a:p>
          <a:p>
            <a:pPr marL="320037" indent="-320037">
              <a:buSzPts val="3600"/>
              <a:buFont typeface="Arial"/>
              <a:buChar char="•"/>
            </a:pPr>
            <a:r>
              <a:rPr lang="en-IN" sz="2000" dirty="0"/>
              <a:t>Game spreads awareness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8174" y="1582355"/>
            <a:ext cx="4134995" cy="458984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/>
        </p:nvSpPr>
        <p:spPr>
          <a:xfrm>
            <a:off x="1011617" y="1169088"/>
            <a:ext cx="2945917" cy="137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0000"/>
              </a:lnSpc>
              <a:buSzPts val="5600"/>
            </a:pPr>
            <a:r>
              <a:rPr lang="en-IN" sz="3100" dirty="0">
                <a:solidFill>
                  <a:srgbClr val="632B2B"/>
                </a:solidFill>
              </a:rPr>
              <a:t>What I learned from it</a:t>
            </a:r>
            <a:endParaRPr sz="3100">
              <a:solidFill>
                <a:srgbClr val="632B2B"/>
              </a:solidFill>
            </a:endParaRPr>
          </a:p>
        </p:txBody>
      </p:sp>
      <p:grpSp>
        <p:nvGrpSpPr>
          <p:cNvPr id="2" name="Google Shape;267;p23"/>
          <p:cNvGrpSpPr/>
          <p:nvPr/>
        </p:nvGrpSpPr>
        <p:grpSpPr>
          <a:xfrm>
            <a:off x="1011616" y="2536242"/>
            <a:ext cx="3077092" cy="884322"/>
            <a:chOff x="0" y="0"/>
            <a:chExt cx="8205577" cy="1768644"/>
          </a:xfrm>
        </p:grpSpPr>
        <p:sp>
          <p:nvSpPr>
            <p:cNvPr id="268" name="Google Shape;268;p23"/>
            <p:cNvSpPr/>
            <p:nvPr/>
          </p:nvSpPr>
          <p:spPr>
            <a:xfrm>
              <a:off x="0" y="0"/>
              <a:ext cx="8205577" cy="1768644"/>
            </a:xfrm>
            <a:custGeom>
              <a:avLst/>
              <a:gdLst/>
              <a:ahLst/>
              <a:cxnLst/>
              <a:rect l="l" t="t" r="r" b="b"/>
              <a:pathLst>
                <a:path w="4971058" h="1071470" extrusionOk="0">
                  <a:moveTo>
                    <a:pt x="4846598" y="1071470"/>
                  </a:moveTo>
                  <a:lnTo>
                    <a:pt x="124460" y="1071470"/>
                  </a:lnTo>
                  <a:cubicBezTo>
                    <a:pt x="55880" y="1071470"/>
                    <a:pt x="0" y="1015590"/>
                    <a:pt x="0" y="9470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947010"/>
                  </a:lnTo>
                  <a:cubicBezTo>
                    <a:pt x="4971058" y="1015590"/>
                    <a:pt x="4915178" y="1071470"/>
                    <a:pt x="4846598" y="1071470"/>
                  </a:cubicBezTo>
                  <a:close/>
                </a:path>
              </a:pathLst>
            </a:custGeom>
            <a:solidFill>
              <a:srgbClr val="FFF3E2">
                <a:alpha val="6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69" name="Google Shape;269;p23"/>
            <p:cNvSpPr txBox="1"/>
            <p:nvPr/>
          </p:nvSpPr>
          <p:spPr>
            <a:xfrm>
              <a:off x="596523" y="474173"/>
              <a:ext cx="1014173" cy="820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0000"/>
                </a:lnSpc>
                <a:buSzPts val="4009"/>
              </a:pPr>
              <a:r>
                <a:rPr lang="en-IN" sz="2200" dirty="0">
                  <a:solidFill>
                    <a:srgbClr val="632B2B"/>
                  </a:solidFill>
                </a:rPr>
                <a:t>01</a:t>
              </a:r>
              <a:endParaRPr sz="2200">
                <a:solidFill>
                  <a:srgbClr val="632B2B"/>
                </a:solidFill>
              </a:endParaRPr>
            </a:p>
          </p:txBody>
        </p:sp>
      </p:grpSp>
      <p:grpSp>
        <p:nvGrpSpPr>
          <p:cNvPr id="3" name="Google Shape;270;p23"/>
          <p:cNvGrpSpPr/>
          <p:nvPr/>
        </p:nvGrpSpPr>
        <p:grpSpPr>
          <a:xfrm>
            <a:off x="1011616" y="3658799"/>
            <a:ext cx="3077092" cy="1103476"/>
            <a:chOff x="0" y="0"/>
            <a:chExt cx="8205577" cy="2206952"/>
          </a:xfrm>
        </p:grpSpPr>
        <p:sp>
          <p:nvSpPr>
            <p:cNvPr id="271" name="Google Shape;271;p23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72" name="Google Shape;272;p23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0000"/>
                </a:lnSpc>
                <a:buSzPts val="4009"/>
              </a:pPr>
              <a:r>
                <a:rPr lang="en-IN" sz="2200" dirty="0">
                  <a:solidFill>
                    <a:srgbClr val="632B2B"/>
                  </a:solidFill>
                </a:rPr>
                <a:t>02</a:t>
              </a:r>
              <a:endParaRPr sz="2200">
                <a:solidFill>
                  <a:srgbClr val="632B2B"/>
                </a:solidFill>
              </a:endParaRPr>
            </a:p>
          </p:txBody>
        </p:sp>
      </p:grpSp>
      <p:grpSp>
        <p:nvGrpSpPr>
          <p:cNvPr id="4" name="Google Shape;273;p23"/>
          <p:cNvGrpSpPr/>
          <p:nvPr/>
        </p:nvGrpSpPr>
        <p:grpSpPr>
          <a:xfrm>
            <a:off x="1011616" y="5000511"/>
            <a:ext cx="3077092" cy="1103476"/>
            <a:chOff x="0" y="0"/>
            <a:chExt cx="8205577" cy="2206952"/>
          </a:xfrm>
        </p:grpSpPr>
        <p:sp>
          <p:nvSpPr>
            <p:cNvPr id="274" name="Google Shape;274;p23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0000"/>
                </a:lnSpc>
                <a:buSzPts val="4009"/>
              </a:pPr>
              <a:r>
                <a:rPr lang="en-IN" sz="2200" dirty="0">
                  <a:solidFill>
                    <a:srgbClr val="632B2B"/>
                  </a:solidFill>
                </a:rPr>
                <a:t>03</a:t>
              </a:r>
              <a:endParaRPr sz="2200">
                <a:solidFill>
                  <a:srgbClr val="632B2B"/>
                </a:solidFill>
              </a:endParaRPr>
            </a:p>
          </p:txBody>
        </p:sp>
      </p:grpSp>
      <p:grpSp>
        <p:nvGrpSpPr>
          <p:cNvPr id="5" name="Google Shape;276;p23"/>
          <p:cNvGrpSpPr/>
          <p:nvPr/>
        </p:nvGrpSpPr>
        <p:grpSpPr>
          <a:xfrm>
            <a:off x="514350" y="685800"/>
            <a:ext cx="179070" cy="238760"/>
            <a:chOff x="0" y="0"/>
            <a:chExt cx="477520" cy="477520"/>
          </a:xfrm>
        </p:grpSpPr>
        <p:sp>
          <p:nvSpPr>
            <p:cNvPr id="277" name="Google Shape;277;p2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78" name="Google Shape;278;p2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279" name="Google Shape;279;p2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6" name="Google Shape;280;p23"/>
          <p:cNvGrpSpPr/>
          <p:nvPr/>
        </p:nvGrpSpPr>
        <p:grpSpPr>
          <a:xfrm>
            <a:off x="8629848" y="2100434"/>
            <a:ext cx="87665" cy="2041442"/>
            <a:chOff x="524" y="0"/>
            <a:chExt cx="233772" cy="4082884"/>
          </a:xfrm>
        </p:grpSpPr>
        <p:sp>
          <p:nvSpPr>
            <p:cNvPr id="281" name="Google Shape;281;p23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 rot="5400000">
            <a:off x="8447286" y="6028969"/>
            <a:ext cx="452787" cy="15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7" tIns="51197" rIns="51197" bIns="51197" anchor="ctr" anchorCtr="0">
            <a:noAutofit/>
          </a:bodyPr>
          <a:lstStyle/>
          <a:p>
            <a:endParaRPr/>
          </a:p>
        </p:txBody>
      </p:sp>
      <p:sp>
        <p:nvSpPr>
          <p:cNvPr id="289" name="Google Shape;289;p23"/>
          <p:cNvSpPr txBox="1"/>
          <p:nvPr/>
        </p:nvSpPr>
        <p:spPr>
          <a:xfrm>
            <a:off x="1584009" y="2684782"/>
            <a:ext cx="2368233" cy="63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7" tIns="25592" rIns="51197" bIns="25592" anchor="t" anchorCtr="0">
            <a:noAutofit/>
          </a:bodyPr>
          <a:lstStyle/>
          <a:p>
            <a:r>
              <a:rPr lang="en-IN" sz="1600" dirty="0"/>
              <a:t>How to create a multimedia game</a:t>
            </a:r>
            <a:endParaRPr sz="1600"/>
          </a:p>
        </p:txBody>
      </p:sp>
      <p:sp>
        <p:nvSpPr>
          <p:cNvPr id="290" name="Google Shape;290;p23"/>
          <p:cNvSpPr txBox="1"/>
          <p:nvPr/>
        </p:nvSpPr>
        <p:spPr>
          <a:xfrm>
            <a:off x="1584009" y="3997960"/>
            <a:ext cx="2368233" cy="34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7" tIns="25592" rIns="51197" bIns="25592" anchor="t" anchorCtr="0">
            <a:noAutofit/>
          </a:bodyPr>
          <a:lstStyle/>
          <a:p>
            <a:r>
              <a:rPr lang="en-IN" sz="1600" dirty="0"/>
              <a:t>Working on code.org</a:t>
            </a:r>
            <a:endParaRPr sz="1600"/>
          </a:p>
        </p:txBody>
      </p:sp>
      <p:sp>
        <p:nvSpPr>
          <p:cNvPr id="291" name="Google Shape;291;p23"/>
          <p:cNvSpPr txBox="1"/>
          <p:nvPr/>
        </p:nvSpPr>
        <p:spPr>
          <a:xfrm>
            <a:off x="1534479" y="5260342"/>
            <a:ext cx="2368233" cy="63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7" tIns="25592" rIns="51197" bIns="25592" anchor="t" anchorCtr="0">
            <a:noAutofit/>
          </a:bodyPr>
          <a:lstStyle/>
          <a:p>
            <a:r>
              <a:rPr lang="en-IN" sz="1600" dirty="0"/>
              <a:t>Understanding responses to logic-based code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388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6369" y="869168"/>
            <a:ext cx="2230591" cy="576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8443" y="1057196"/>
            <a:ext cx="1684493" cy="410226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 txBox="1"/>
          <p:nvPr/>
        </p:nvSpPr>
        <p:spPr>
          <a:xfrm>
            <a:off x="160813" y="2696625"/>
            <a:ext cx="4863300" cy="4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40000"/>
              </a:lnSpc>
              <a:buSzPts val="7200"/>
            </a:pPr>
            <a:r>
              <a:rPr lang="en-IN" sz="2100" dirty="0">
                <a:solidFill>
                  <a:srgbClr val="FFF3E2"/>
                </a:solidFill>
              </a:rPr>
              <a:t>Thank You!</a:t>
            </a:r>
            <a:endParaRPr sz="2100">
              <a:solidFill>
                <a:srgbClr val="FFF3E2"/>
              </a:solidFill>
            </a:endParaRPr>
          </a:p>
          <a:p>
            <a:pPr algn="ctr">
              <a:lnSpc>
                <a:spcPct val="140000"/>
              </a:lnSpc>
              <a:buSzPts val="7200"/>
            </a:pPr>
            <a:r>
              <a:rPr lang="en-IN" sz="2100" dirty="0">
                <a:solidFill>
                  <a:srgbClr val="FFF3E2"/>
                </a:solidFill>
              </a:rPr>
              <a:t> </a:t>
            </a:r>
            <a:r>
              <a:rPr lang="en-IN" sz="2300" b="1" dirty="0">
                <a:solidFill>
                  <a:srgbClr val="FFF3E2"/>
                </a:solidFill>
              </a:rPr>
              <a:t>Merry </a:t>
            </a:r>
            <a:r>
              <a:rPr lang="en-IN" sz="2300" b="1" dirty="0" err="1">
                <a:solidFill>
                  <a:srgbClr val="FFF3E2"/>
                </a:solidFill>
              </a:rPr>
              <a:t>X’Mas</a:t>
            </a:r>
            <a:r>
              <a:rPr lang="en-IN" sz="2300" b="1" dirty="0">
                <a:solidFill>
                  <a:srgbClr val="FFF3E2"/>
                </a:solidFill>
              </a:rPr>
              <a:t> &amp; A Happy New Year </a:t>
            </a:r>
            <a:endParaRPr sz="2300" b="1">
              <a:solidFill>
                <a:srgbClr val="FFF3E2"/>
              </a:solidFill>
            </a:endParaRPr>
          </a:p>
          <a:p>
            <a:pPr algn="ctr">
              <a:lnSpc>
                <a:spcPct val="140000"/>
              </a:lnSpc>
              <a:buSzPts val="7200"/>
            </a:pPr>
            <a:r>
              <a:rPr lang="en-IN" sz="2100" dirty="0">
                <a:solidFill>
                  <a:srgbClr val="FFF3E2"/>
                </a:solidFill>
              </a:rPr>
              <a:t>From (Student Name), </a:t>
            </a:r>
            <a:endParaRPr sz="2100">
              <a:solidFill>
                <a:srgbClr val="FFF3E2"/>
              </a:solidFill>
            </a:endParaRPr>
          </a:p>
          <a:p>
            <a:pPr algn="ctr">
              <a:lnSpc>
                <a:spcPct val="140000"/>
              </a:lnSpc>
              <a:buSzPts val="7200"/>
            </a:pPr>
            <a:r>
              <a:rPr lang="en-IN" sz="2100" i="1" dirty="0">
                <a:solidFill>
                  <a:srgbClr val="FFF3E2"/>
                </a:solidFill>
              </a:rPr>
              <a:t>A Young Coder In The Making!</a:t>
            </a:r>
            <a:endParaRPr sz="2100" i="1">
              <a:solidFill>
                <a:srgbClr val="FFF3E2"/>
              </a:solidFill>
            </a:endParaRPr>
          </a:p>
          <a:p>
            <a:pPr algn="ctr">
              <a:lnSpc>
                <a:spcPct val="140000"/>
              </a:lnSpc>
              <a:buSzPts val="7200"/>
            </a:pPr>
            <a:endParaRPr sz="2100">
              <a:solidFill>
                <a:srgbClr val="FFF3E2"/>
              </a:solidFill>
            </a:endParaRPr>
          </a:p>
        </p:txBody>
      </p:sp>
      <p:grpSp>
        <p:nvGrpSpPr>
          <p:cNvPr id="2" name="Google Shape;299;p24"/>
          <p:cNvGrpSpPr/>
          <p:nvPr/>
        </p:nvGrpSpPr>
        <p:grpSpPr>
          <a:xfrm>
            <a:off x="519259" y="685801"/>
            <a:ext cx="179427" cy="238837"/>
            <a:chOff x="0" y="0"/>
            <a:chExt cx="478473" cy="477675"/>
          </a:xfrm>
        </p:grpSpPr>
        <p:sp>
          <p:nvSpPr>
            <p:cNvPr id="300" name="Google Shape;300;p24"/>
            <p:cNvSpPr/>
            <p:nvPr/>
          </p:nvSpPr>
          <p:spPr>
            <a:xfrm>
              <a:off x="0" y="0"/>
              <a:ext cx="478473" cy="77748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301" name="Google Shape;301;p24"/>
            <p:cNvSpPr/>
            <p:nvPr/>
          </p:nvSpPr>
          <p:spPr>
            <a:xfrm>
              <a:off x="0" y="199964"/>
              <a:ext cx="478473" cy="77748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302" name="Google Shape;302;p24"/>
            <p:cNvSpPr/>
            <p:nvPr/>
          </p:nvSpPr>
          <p:spPr>
            <a:xfrm>
              <a:off x="0" y="399927"/>
              <a:ext cx="478473" cy="77748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</p:grpSp>
      <p:grpSp>
        <p:nvGrpSpPr>
          <p:cNvPr id="3" name="Google Shape;303;p24"/>
          <p:cNvGrpSpPr/>
          <p:nvPr/>
        </p:nvGrpSpPr>
        <p:grpSpPr>
          <a:xfrm>
            <a:off x="8629848" y="2087608"/>
            <a:ext cx="88899" cy="2043095"/>
            <a:chOff x="524" y="0"/>
            <a:chExt cx="237062" cy="4086189"/>
          </a:xfrm>
        </p:grpSpPr>
        <p:sp>
          <p:nvSpPr>
            <p:cNvPr id="304" name="Google Shape;304;p24"/>
            <p:cNvSpPr/>
            <p:nvPr/>
          </p:nvSpPr>
          <p:spPr>
            <a:xfrm>
              <a:off x="524" y="0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524" y="641344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524" y="1282688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524" y="1924032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524" y="2565376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524" y="3206720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524" y="3848064"/>
              <a:ext cx="237062" cy="23812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</p:grpSp>
      <p:sp>
        <p:nvSpPr>
          <p:cNvPr id="311" name="Google Shape;311;p24"/>
          <p:cNvSpPr/>
          <p:nvPr/>
        </p:nvSpPr>
        <p:spPr>
          <a:xfrm rot="5400000" flipH="1">
            <a:off x="8447297" y="6036413"/>
            <a:ext cx="4528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197" tIns="51197" rIns="51197" bIns="51197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On-screen Show (4:3)</PresentationFormat>
  <Paragraphs>23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1_Office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pawan pemmaraju</dc:creator>
  <cp:lastModifiedBy>PAWAN</cp:lastModifiedBy>
  <cp:revision>1</cp:revision>
  <dcterms:created xsi:type="dcterms:W3CDTF">2006-08-16T00:00:00Z</dcterms:created>
  <dcterms:modified xsi:type="dcterms:W3CDTF">2020-12-28T07:27:43Z</dcterms:modified>
</cp:coreProperties>
</file>